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3848" autoAdjust="0"/>
  </p:normalViewPr>
  <p:slideViewPr>
    <p:cSldViewPr snapToGrid="0">
      <p:cViewPr varScale="1">
        <p:scale>
          <a:sx n="70" d="100"/>
          <a:sy n="70" d="100"/>
        </p:scale>
        <p:origin x="216" y="3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#1">
  <dgm:title val=""/>
  <dgm:desc val=""/>
  <dgm:catLst>
    <dgm:cat type="mainScheme" pri="10100"/>
  </dgm:catLst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5591F7-BFDF-4BB6-BB4C-FE3127A7891E}" type="doc">
      <dgm:prSet loTypeId="urn:microsoft.com/office/officeart/2018/2/layout/IconLabelDescriptionList" loCatId="icon" qsTypeId="urn:microsoft.com/office/officeart/2005/8/quickstyle/simple1#1" qsCatId="simple" csTypeId="urn:microsoft.com/office/officeart/2005/8/colors/accent0_1#1" csCatId="mainScheme" phldr="1"/>
      <dgm:spPr/>
      <dgm:t>
        <a:bodyPr/>
        <a:lstStyle/>
        <a:p>
          <a:endParaRPr lang="en-US"/>
        </a:p>
      </dgm:t>
    </dgm:pt>
    <dgm:pt modelId="{6761C544-7F7F-4F9E-B5BB-04D1523955A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DATA ANALYSIS</a:t>
          </a:r>
        </a:p>
      </dgm:t>
    </dgm:pt>
    <dgm:pt modelId="{A5E793AC-7362-4225-8DC3-9FE46BEC767D}" type="parTrans" cxnId="{1618A14F-B0A4-4C5E-87CE-862904C2FB47}">
      <dgm:prSet/>
      <dgm:spPr/>
      <dgm:t>
        <a:bodyPr/>
        <a:lstStyle/>
        <a:p>
          <a:endParaRPr lang="en-US"/>
        </a:p>
      </dgm:t>
    </dgm:pt>
    <dgm:pt modelId="{2DAEF18B-FE5C-45B0-AB73-8D9E4760A859}" type="sibTrans" cxnId="{1618A14F-B0A4-4C5E-87CE-862904C2FB47}">
      <dgm:prSet/>
      <dgm:spPr/>
      <dgm:t>
        <a:bodyPr/>
        <a:lstStyle/>
        <a:p>
          <a:endParaRPr lang="en-US"/>
        </a:p>
      </dgm:t>
    </dgm:pt>
    <dgm:pt modelId="{3032571D-F14B-4F59-9828-AB44D7EAFDC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LOCATE POCKET </a:t>
          </a:r>
        </a:p>
        <a:p>
          <a:pPr>
            <a:lnSpc>
              <a:spcPct val="100000"/>
            </a:lnSpc>
          </a:pPr>
          <a:r>
            <a:rPr lang="en-US" dirty="0"/>
            <a:t>FIND VOLUME OF POCKET</a:t>
          </a:r>
        </a:p>
        <a:p>
          <a:pPr>
            <a:lnSpc>
              <a:spcPct val="100000"/>
            </a:lnSpc>
          </a:pPr>
          <a:r>
            <a:rPr lang="en-US" dirty="0"/>
            <a:t>TRACK POCKET STABILITY OVER TIME</a:t>
          </a:r>
        </a:p>
      </dgm:t>
    </dgm:pt>
    <dgm:pt modelId="{70F61A31-4990-45E1-BEEB-74FE9CB8E0A0}" type="parTrans" cxnId="{88769E7B-2E2C-415D-AFF5-36A79A54A13B}">
      <dgm:prSet/>
      <dgm:spPr/>
      <dgm:t>
        <a:bodyPr/>
        <a:lstStyle/>
        <a:p>
          <a:endParaRPr lang="en-US"/>
        </a:p>
      </dgm:t>
    </dgm:pt>
    <dgm:pt modelId="{09456F75-A32D-495C-B93C-5CC59AA5826E}" type="sibTrans" cxnId="{88769E7B-2E2C-415D-AFF5-36A79A54A13B}">
      <dgm:prSet/>
      <dgm:spPr/>
      <dgm:t>
        <a:bodyPr/>
        <a:lstStyle/>
        <a:p>
          <a:endParaRPr lang="en-US"/>
        </a:p>
      </dgm:t>
    </dgm:pt>
    <dgm:pt modelId="{E82FCBE1-BB6E-4F0D-B136-88A6C07073A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VISUALIZATION</a:t>
          </a:r>
        </a:p>
      </dgm:t>
    </dgm:pt>
    <dgm:pt modelId="{7C2D81AB-9F77-46E1-BCAB-C19A0FE0D006}" type="parTrans" cxnId="{EF716B2C-6065-4254-B3E7-830F0A366F62}">
      <dgm:prSet/>
      <dgm:spPr/>
      <dgm:t>
        <a:bodyPr/>
        <a:lstStyle/>
        <a:p>
          <a:endParaRPr lang="en-US"/>
        </a:p>
      </dgm:t>
    </dgm:pt>
    <dgm:pt modelId="{E8F9C8DF-5BA6-46FB-B8A5-533ACA62C814}" type="sibTrans" cxnId="{EF716B2C-6065-4254-B3E7-830F0A366F62}">
      <dgm:prSet/>
      <dgm:spPr/>
      <dgm:t>
        <a:bodyPr/>
        <a:lstStyle/>
        <a:p>
          <a:endParaRPr lang="en-US"/>
        </a:p>
      </dgm:t>
    </dgm:pt>
    <dgm:pt modelId="{5AD1F28B-4358-43B2-8737-9C181DF0651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3D IMAGE OF EACH FRAME</a:t>
          </a:r>
        </a:p>
      </dgm:t>
    </dgm:pt>
    <dgm:pt modelId="{EF370412-1756-4E04-B42D-7FBC7B3D7503}" type="parTrans" cxnId="{09CCFA63-472D-4A16-8434-ACCCE5E185BA}">
      <dgm:prSet/>
      <dgm:spPr/>
      <dgm:t>
        <a:bodyPr/>
        <a:lstStyle/>
        <a:p>
          <a:endParaRPr lang="en-US"/>
        </a:p>
      </dgm:t>
    </dgm:pt>
    <dgm:pt modelId="{A01A8BF3-6AC7-462A-9D34-FA725B65DF21}" type="sibTrans" cxnId="{09CCFA63-472D-4A16-8434-ACCCE5E185BA}">
      <dgm:prSet/>
      <dgm:spPr/>
      <dgm:t>
        <a:bodyPr/>
        <a:lstStyle/>
        <a:p>
          <a:endParaRPr lang="en-US"/>
        </a:p>
      </dgm:t>
    </dgm:pt>
    <dgm:pt modelId="{0EB1BD59-99EE-4C57-AD17-37A72FDF92A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REAL TIME VIDEO </a:t>
          </a:r>
          <a:r>
            <a:rPr lang="en-US" dirty="0" smtClean="0"/>
            <a:t>MODULE</a:t>
          </a:r>
          <a:endParaRPr lang="en-US" dirty="0"/>
        </a:p>
      </dgm:t>
    </dgm:pt>
    <dgm:pt modelId="{9BB7FCD1-2635-4374-A1FB-6492A3658C8E}" type="parTrans" cxnId="{164BB300-62CB-4FAE-AA77-88DF3DC08012}">
      <dgm:prSet/>
      <dgm:spPr/>
      <dgm:t>
        <a:bodyPr/>
        <a:lstStyle/>
        <a:p>
          <a:endParaRPr lang="en-US"/>
        </a:p>
      </dgm:t>
    </dgm:pt>
    <dgm:pt modelId="{BEED603F-54F8-4E5E-BEEE-4CB9F73305B0}" type="sibTrans" cxnId="{164BB300-62CB-4FAE-AA77-88DF3DC08012}">
      <dgm:prSet/>
      <dgm:spPr/>
      <dgm:t>
        <a:bodyPr/>
        <a:lstStyle/>
        <a:p>
          <a:endParaRPr lang="en-US"/>
        </a:p>
      </dgm:t>
    </dgm:pt>
    <dgm:pt modelId="{4263AB62-D182-4CFF-91AA-07AE97193084}" type="pres">
      <dgm:prSet presAssocID="{7C5591F7-BFDF-4BB6-BB4C-FE3127A7891E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0E88BC2-2438-4834-8B96-A079F8923644}" type="pres">
      <dgm:prSet presAssocID="{6761C544-7F7F-4F9E-B5BB-04D1523955A4}" presName="compNode" presStyleCnt="0"/>
      <dgm:spPr/>
    </dgm:pt>
    <dgm:pt modelId="{430F307A-13AB-4EEF-9B82-63949965E30E}" type="pres">
      <dgm:prSet presAssocID="{6761C544-7F7F-4F9E-B5BB-04D1523955A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</dgm:pt>
    <dgm:pt modelId="{66A26953-6BC0-42A1-BF86-501AE9201B9F}" type="pres">
      <dgm:prSet presAssocID="{6761C544-7F7F-4F9E-B5BB-04D1523955A4}" presName="iconSpace" presStyleCnt="0"/>
      <dgm:spPr/>
    </dgm:pt>
    <dgm:pt modelId="{CFDB4B6A-3313-401B-8048-FA3BEE9155E1}" type="pres">
      <dgm:prSet presAssocID="{6761C544-7F7F-4F9E-B5BB-04D1523955A4}" presName="parTx" presStyleLbl="revTx" presStyleIdx="0" presStyleCnt="4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B2B84F1D-F130-469D-8ED0-96C0F93F24AD}" type="pres">
      <dgm:prSet presAssocID="{6761C544-7F7F-4F9E-B5BB-04D1523955A4}" presName="txSpace" presStyleCnt="0"/>
      <dgm:spPr/>
    </dgm:pt>
    <dgm:pt modelId="{E40996E7-5A86-49DD-8F68-8C0DA296A416}" type="pres">
      <dgm:prSet presAssocID="{6761C544-7F7F-4F9E-B5BB-04D1523955A4}" presName="desTx" presStyleLbl="revTx" presStyleIdx="1" presStyleCnt="4">
        <dgm:presLayoutVars/>
      </dgm:prSet>
      <dgm:spPr/>
      <dgm:t>
        <a:bodyPr/>
        <a:lstStyle/>
        <a:p>
          <a:endParaRPr lang="en-US"/>
        </a:p>
      </dgm:t>
    </dgm:pt>
    <dgm:pt modelId="{037DD54D-2846-410A-B185-47C8A3EC2775}" type="pres">
      <dgm:prSet presAssocID="{2DAEF18B-FE5C-45B0-AB73-8D9E4760A859}" presName="sibTrans" presStyleCnt="0"/>
      <dgm:spPr/>
    </dgm:pt>
    <dgm:pt modelId="{9CF8B9BA-1779-45C7-AE2C-C3E27A0AF3E0}" type="pres">
      <dgm:prSet presAssocID="{E82FCBE1-BB6E-4F0D-B136-88A6C07073A0}" presName="compNode" presStyleCnt="0"/>
      <dgm:spPr/>
    </dgm:pt>
    <dgm:pt modelId="{EF040F6C-D8FC-4695-9ACB-A55A8BC02EDE}" type="pres">
      <dgm:prSet presAssocID="{E82FCBE1-BB6E-4F0D-B136-88A6C07073A0}" presName="iconRect" presStyleLbl="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</dgm:pt>
    <dgm:pt modelId="{8E1E29C8-3505-4B7B-8344-A9706F5FFD41}" type="pres">
      <dgm:prSet presAssocID="{E82FCBE1-BB6E-4F0D-B136-88A6C07073A0}" presName="iconSpace" presStyleCnt="0"/>
      <dgm:spPr/>
    </dgm:pt>
    <dgm:pt modelId="{006C7596-0206-42E1-951E-58CD92B2DB7F}" type="pres">
      <dgm:prSet presAssocID="{E82FCBE1-BB6E-4F0D-B136-88A6C07073A0}" presName="parTx" presStyleLbl="revTx" presStyleIdx="2" presStyleCnt="4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B0706D55-B771-40FF-A30D-760830CB1414}" type="pres">
      <dgm:prSet presAssocID="{E82FCBE1-BB6E-4F0D-B136-88A6C07073A0}" presName="txSpace" presStyleCnt="0"/>
      <dgm:spPr/>
    </dgm:pt>
    <dgm:pt modelId="{31823D11-219D-49F1-985B-B9A94AAB0531}" type="pres">
      <dgm:prSet presAssocID="{E82FCBE1-BB6E-4F0D-B136-88A6C07073A0}" presName="desTx" presStyleLbl="revTx" presStyleIdx="3" presStyleCnt="4">
        <dgm:presLayoutVars/>
      </dgm:prSet>
      <dgm:spPr/>
      <dgm:t>
        <a:bodyPr/>
        <a:lstStyle/>
        <a:p>
          <a:endParaRPr lang="en-US"/>
        </a:p>
      </dgm:t>
    </dgm:pt>
  </dgm:ptLst>
  <dgm:cxnLst>
    <dgm:cxn modelId="{EF716B2C-6065-4254-B3E7-830F0A366F62}" srcId="{7C5591F7-BFDF-4BB6-BB4C-FE3127A7891E}" destId="{E82FCBE1-BB6E-4F0D-B136-88A6C07073A0}" srcOrd="1" destOrd="0" parTransId="{7C2D81AB-9F77-46E1-BCAB-C19A0FE0D006}" sibTransId="{E8F9C8DF-5BA6-46FB-B8A5-533ACA62C814}"/>
    <dgm:cxn modelId="{EB525735-A218-4F07-8B8F-6F43FD5044E6}" type="presOf" srcId="{3032571D-F14B-4F59-9828-AB44D7EAFDCB}" destId="{E40996E7-5A86-49DD-8F68-8C0DA296A416}" srcOrd="0" destOrd="0" presId="urn:microsoft.com/office/officeart/2018/2/layout/IconLabelDescriptionList"/>
    <dgm:cxn modelId="{88769E7B-2E2C-415D-AFF5-36A79A54A13B}" srcId="{6761C544-7F7F-4F9E-B5BB-04D1523955A4}" destId="{3032571D-F14B-4F59-9828-AB44D7EAFDCB}" srcOrd="0" destOrd="0" parTransId="{70F61A31-4990-45E1-BEEB-74FE9CB8E0A0}" sibTransId="{09456F75-A32D-495C-B93C-5CC59AA5826E}"/>
    <dgm:cxn modelId="{D1118D30-1C1D-480B-8A2F-FD7FC024CD30}" type="presOf" srcId="{E82FCBE1-BB6E-4F0D-B136-88A6C07073A0}" destId="{006C7596-0206-42E1-951E-58CD92B2DB7F}" srcOrd="0" destOrd="0" presId="urn:microsoft.com/office/officeart/2018/2/layout/IconLabelDescriptionList"/>
    <dgm:cxn modelId="{4F59C24D-D34A-4A9A-A4F6-D40DD0BC0679}" type="presOf" srcId="{5AD1F28B-4358-43B2-8737-9C181DF06515}" destId="{31823D11-219D-49F1-985B-B9A94AAB0531}" srcOrd="0" destOrd="0" presId="urn:microsoft.com/office/officeart/2018/2/layout/IconLabelDescriptionList"/>
    <dgm:cxn modelId="{F8DD52F7-C0AF-44E9-B0D2-8E358812E4F5}" type="presOf" srcId="{6761C544-7F7F-4F9E-B5BB-04D1523955A4}" destId="{CFDB4B6A-3313-401B-8048-FA3BEE9155E1}" srcOrd="0" destOrd="0" presId="urn:microsoft.com/office/officeart/2018/2/layout/IconLabelDescriptionList"/>
    <dgm:cxn modelId="{1618A14F-B0A4-4C5E-87CE-862904C2FB47}" srcId="{7C5591F7-BFDF-4BB6-BB4C-FE3127A7891E}" destId="{6761C544-7F7F-4F9E-B5BB-04D1523955A4}" srcOrd="0" destOrd="0" parTransId="{A5E793AC-7362-4225-8DC3-9FE46BEC767D}" sibTransId="{2DAEF18B-FE5C-45B0-AB73-8D9E4760A859}"/>
    <dgm:cxn modelId="{164BB300-62CB-4FAE-AA77-88DF3DC08012}" srcId="{E82FCBE1-BB6E-4F0D-B136-88A6C07073A0}" destId="{0EB1BD59-99EE-4C57-AD17-37A72FDF92AA}" srcOrd="1" destOrd="0" parTransId="{9BB7FCD1-2635-4374-A1FB-6492A3658C8E}" sibTransId="{BEED603F-54F8-4E5E-BEEE-4CB9F73305B0}"/>
    <dgm:cxn modelId="{C6BC59AF-C981-47C2-BE63-E2D24FE772BE}" type="presOf" srcId="{7C5591F7-BFDF-4BB6-BB4C-FE3127A7891E}" destId="{4263AB62-D182-4CFF-91AA-07AE97193084}" srcOrd="0" destOrd="0" presId="urn:microsoft.com/office/officeart/2018/2/layout/IconLabelDescriptionList"/>
    <dgm:cxn modelId="{B9246F2B-8B4E-4E3A-878C-23E996F97E84}" type="presOf" srcId="{0EB1BD59-99EE-4C57-AD17-37A72FDF92AA}" destId="{31823D11-219D-49F1-985B-B9A94AAB0531}" srcOrd="0" destOrd="1" presId="urn:microsoft.com/office/officeart/2018/2/layout/IconLabelDescriptionList"/>
    <dgm:cxn modelId="{09CCFA63-472D-4A16-8434-ACCCE5E185BA}" srcId="{E82FCBE1-BB6E-4F0D-B136-88A6C07073A0}" destId="{5AD1F28B-4358-43B2-8737-9C181DF06515}" srcOrd="0" destOrd="0" parTransId="{EF370412-1756-4E04-B42D-7FBC7B3D7503}" sibTransId="{A01A8BF3-6AC7-462A-9D34-FA725B65DF21}"/>
    <dgm:cxn modelId="{5AB0D75D-9B39-48E0-88B2-972FC0B0A414}" type="presParOf" srcId="{4263AB62-D182-4CFF-91AA-07AE97193084}" destId="{90E88BC2-2438-4834-8B96-A079F8923644}" srcOrd="0" destOrd="0" presId="urn:microsoft.com/office/officeart/2018/2/layout/IconLabelDescriptionList"/>
    <dgm:cxn modelId="{A9B083E2-CDC9-47C8-8404-1A3823CC6E49}" type="presParOf" srcId="{90E88BC2-2438-4834-8B96-A079F8923644}" destId="{430F307A-13AB-4EEF-9B82-63949965E30E}" srcOrd="0" destOrd="0" presId="urn:microsoft.com/office/officeart/2018/2/layout/IconLabelDescriptionList"/>
    <dgm:cxn modelId="{7C06EBBC-77A1-4214-A65F-E2F941DB0E1F}" type="presParOf" srcId="{90E88BC2-2438-4834-8B96-A079F8923644}" destId="{66A26953-6BC0-42A1-BF86-501AE9201B9F}" srcOrd="1" destOrd="0" presId="urn:microsoft.com/office/officeart/2018/2/layout/IconLabelDescriptionList"/>
    <dgm:cxn modelId="{6763DE73-AB76-4E5E-9B76-01F6FD20DF23}" type="presParOf" srcId="{90E88BC2-2438-4834-8B96-A079F8923644}" destId="{CFDB4B6A-3313-401B-8048-FA3BEE9155E1}" srcOrd="2" destOrd="0" presId="urn:microsoft.com/office/officeart/2018/2/layout/IconLabelDescriptionList"/>
    <dgm:cxn modelId="{8C200526-895D-4223-B893-299A5A1CD9DF}" type="presParOf" srcId="{90E88BC2-2438-4834-8B96-A079F8923644}" destId="{B2B84F1D-F130-469D-8ED0-96C0F93F24AD}" srcOrd="3" destOrd="0" presId="urn:microsoft.com/office/officeart/2018/2/layout/IconLabelDescriptionList"/>
    <dgm:cxn modelId="{716C8B43-DB11-47AB-8F2C-7C587582C59D}" type="presParOf" srcId="{90E88BC2-2438-4834-8B96-A079F8923644}" destId="{E40996E7-5A86-49DD-8F68-8C0DA296A416}" srcOrd="4" destOrd="0" presId="urn:microsoft.com/office/officeart/2018/2/layout/IconLabelDescriptionList"/>
    <dgm:cxn modelId="{EECD00A2-F58D-4319-B636-4D1E40DF1E9E}" type="presParOf" srcId="{4263AB62-D182-4CFF-91AA-07AE97193084}" destId="{037DD54D-2846-410A-B185-47C8A3EC2775}" srcOrd="1" destOrd="0" presId="urn:microsoft.com/office/officeart/2018/2/layout/IconLabelDescriptionList"/>
    <dgm:cxn modelId="{BB108B7D-4F33-4AB6-AD46-DE2A4A5164B2}" type="presParOf" srcId="{4263AB62-D182-4CFF-91AA-07AE97193084}" destId="{9CF8B9BA-1779-45C7-AE2C-C3E27A0AF3E0}" srcOrd="2" destOrd="0" presId="urn:microsoft.com/office/officeart/2018/2/layout/IconLabelDescriptionList"/>
    <dgm:cxn modelId="{B3084B9C-3AE0-48FE-BC62-76D03EC075D0}" type="presParOf" srcId="{9CF8B9BA-1779-45C7-AE2C-C3E27A0AF3E0}" destId="{EF040F6C-D8FC-4695-9ACB-A55A8BC02EDE}" srcOrd="0" destOrd="0" presId="urn:microsoft.com/office/officeart/2018/2/layout/IconLabelDescriptionList"/>
    <dgm:cxn modelId="{426B0AFE-D868-4659-8CB1-2CE36C9198A2}" type="presParOf" srcId="{9CF8B9BA-1779-45C7-AE2C-C3E27A0AF3E0}" destId="{8E1E29C8-3505-4B7B-8344-A9706F5FFD41}" srcOrd="1" destOrd="0" presId="urn:microsoft.com/office/officeart/2018/2/layout/IconLabelDescriptionList"/>
    <dgm:cxn modelId="{65C0DC69-3CD0-4AFE-86C4-881FB6EBAEA1}" type="presParOf" srcId="{9CF8B9BA-1779-45C7-AE2C-C3E27A0AF3E0}" destId="{006C7596-0206-42E1-951E-58CD92B2DB7F}" srcOrd="2" destOrd="0" presId="urn:microsoft.com/office/officeart/2018/2/layout/IconLabelDescriptionList"/>
    <dgm:cxn modelId="{7A5B2EA3-DD87-4DDB-A42C-302F776EA31E}" type="presParOf" srcId="{9CF8B9BA-1779-45C7-AE2C-C3E27A0AF3E0}" destId="{B0706D55-B771-40FF-A30D-760830CB1414}" srcOrd="3" destOrd="0" presId="urn:microsoft.com/office/officeart/2018/2/layout/IconLabelDescriptionList"/>
    <dgm:cxn modelId="{7749D1DD-D487-4886-BE44-40EA53908518}" type="presParOf" srcId="{9CF8B9BA-1779-45C7-AE2C-C3E27A0AF3E0}" destId="{31823D11-219D-49F1-985B-B9A94AAB0531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0F307A-13AB-4EEF-9B82-63949965E30E}">
      <dsp:nvSpPr>
        <dsp:cNvPr id="0" name=""/>
        <dsp:cNvSpPr/>
      </dsp:nvSpPr>
      <dsp:spPr>
        <a:xfrm>
          <a:off x="322" y="996487"/>
          <a:ext cx="924328" cy="9243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DB4B6A-3313-401B-8048-FA3BEE9155E1}">
      <dsp:nvSpPr>
        <dsp:cNvPr id="0" name=""/>
        <dsp:cNvSpPr/>
      </dsp:nvSpPr>
      <dsp:spPr>
        <a:xfrm>
          <a:off x="322" y="2038347"/>
          <a:ext cx="2640937" cy="396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DATA ANALYSIS</a:t>
          </a:r>
        </a:p>
      </dsp:txBody>
      <dsp:txXfrm>
        <a:off x="322" y="2038347"/>
        <a:ext cx="2640937" cy="396140"/>
      </dsp:txXfrm>
    </dsp:sp>
    <dsp:sp modelId="{E40996E7-5A86-49DD-8F68-8C0DA296A416}">
      <dsp:nvSpPr>
        <dsp:cNvPr id="0" name=""/>
        <dsp:cNvSpPr/>
      </dsp:nvSpPr>
      <dsp:spPr>
        <a:xfrm>
          <a:off x="322" y="2489154"/>
          <a:ext cx="2640937" cy="1240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LOCATE POCKET </a:t>
          </a:r>
        </a:p>
        <a:p>
          <a:pPr lvl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FIND VOLUME OF POCKET</a:t>
          </a:r>
        </a:p>
        <a:p>
          <a:pPr lvl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TRACK POCKET STABILITY OVER TIME</a:t>
          </a:r>
        </a:p>
      </dsp:txBody>
      <dsp:txXfrm>
        <a:off x="322" y="2489154"/>
        <a:ext cx="2640937" cy="1240634"/>
      </dsp:txXfrm>
    </dsp:sp>
    <dsp:sp modelId="{EF040F6C-D8FC-4695-9ACB-A55A8BC02EDE}">
      <dsp:nvSpPr>
        <dsp:cNvPr id="0" name=""/>
        <dsp:cNvSpPr/>
      </dsp:nvSpPr>
      <dsp:spPr>
        <a:xfrm>
          <a:off x="3103424" y="996487"/>
          <a:ext cx="924328" cy="924328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6C7596-0206-42E1-951E-58CD92B2DB7F}">
      <dsp:nvSpPr>
        <dsp:cNvPr id="0" name=""/>
        <dsp:cNvSpPr/>
      </dsp:nvSpPr>
      <dsp:spPr>
        <a:xfrm>
          <a:off x="3103424" y="2038347"/>
          <a:ext cx="2640937" cy="396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VISUALIZATION</a:t>
          </a:r>
        </a:p>
      </dsp:txBody>
      <dsp:txXfrm>
        <a:off x="3103424" y="2038347"/>
        <a:ext cx="2640937" cy="396140"/>
      </dsp:txXfrm>
    </dsp:sp>
    <dsp:sp modelId="{31823D11-219D-49F1-985B-B9A94AAB0531}">
      <dsp:nvSpPr>
        <dsp:cNvPr id="0" name=""/>
        <dsp:cNvSpPr/>
      </dsp:nvSpPr>
      <dsp:spPr>
        <a:xfrm>
          <a:off x="3103424" y="2489154"/>
          <a:ext cx="2640937" cy="1240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3D IMAGE OF EACH FRAME</a:t>
          </a:r>
        </a:p>
        <a:p>
          <a:pPr lvl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REAL TIME VIDEO </a:t>
          </a:r>
          <a:r>
            <a:rPr lang="en-US" sz="1700" kern="1200" dirty="0" smtClean="0"/>
            <a:t>MODULE</a:t>
          </a:r>
          <a:endParaRPr lang="en-US" sz="1700" kern="1200" dirty="0"/>
        </a:p>
      </dsp:txBody>
      <dsp:txXfrm>
        <a:off x="3103424" y="2489154"/>
        <a:ext cx="2640937" cy="12406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parTxLTRAlign" val="l"/>
            <dgm:param type="parTxRTLAlign" val="r"/>
            <dgm:param type="shpTxLTRAlignCh" val="l"/>
            <dgm:param type="shpTxRTLAlignCh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parTxLTRAlign" val="l"/>
            <dgm:param type="parTxRTLAlign" val="r"/>
            <dgm:param type="shpTxLTRAlignCh" val="l"/>
            <dgm:param type="shpTxRTLAlignCh" val="r"/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10.png>
</file>

<file path=ppt/media/image2.jpe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3703AA-8B55-4121-A60B-5C75978EDC6F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47382E-0A18-4BF7-9605-C11B0A8E14F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47382E-0A18-4BF7-9605-C11B0A8E14FE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2C38F-BD29-46CB-AAF6-C362BB13661E}" type="datetimeFigureOut">
              <a:rPr lang="en-US" smtClean="0"/>
              <a:t>11/10/18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A71FF-05E8-4CAB-8712-B9E6A97EE63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4" Type="http://schemas.openxmlformats.org/officeDocument/2006/relationships/image" Target="../media/image6.GIF"/><Relationship Id="rId5" Type="http://schemas.openxmlformats.org/officeDocument/2006/relationships/image" Target="../media/image7.GIF"/><Relationship Id="rId6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Image result for ras family of g protein"/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92" b="24997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200" y="965200"/>
            <a:ext cx="10261600" cy="3564869"/>
          </a:xfrm>
        </p:spPr>
        <p:txBody>
          <a:bodyPr>
            <a:normAutofit/>
          </a:bodyPr>
          <a:lstStyle/>
          <a:p>
            <a:pPr algn="l"/>
            <a:r>
              <a:rPr lang="en-US" sz="13800" b="1" dirty="0">
                <a:ln w="22225">
                  <a:solidFill>
                    <a:schemeClr val="tx1"/>
                  </a:solidFill>
                  <a:miter lim="800000"/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  <a:ea typeface="Adobe Ming Std L" panose="02020300000000000000" pitchFamily="18" charset="-128"/>
              </a:rPr>
              <a:t>POCKET P.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5200" y="4216402"/>
            <a:ext cx="10261600" cy="2001518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SIMULATING MOLECULAR DYNAMICS OF POTENTIAL DRUG TARGET REGIONS</a:t>
            </a:r>
          </a:p>
          <a:p>
            <a:pPr algn="l"/>
            <a:endParaRPr lang="en-US" sz="1600" dirty="0"/>
          </a:p>
          <a:p>
            <a:pPr algn="l"/>
            <a:endParaRPr lang="en-US" sz="1600" dirty="0"/>
          </a:p>
          <a:p>
            <a:pPr algn="l"/>
            <a:endParaRPr lang="en-US" sz="1600" dirty="0"/>
          </a:p>
          <a:p>
            <a:pPr algn="l"/>
            <a:r>
              <a:rPr lang="en-US" sz="1600" dirty="0"/>
              <a:t>MIKE TRENFIELD      MILO LIN      JOHN YOO      UMBERTO CIRI      KEVIN NGUYEN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4" descr="Image result for protein wallpaper"/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67" b="14233"/>
          <a:stretch>
            <a:fillRect/>
          </a:stretch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970" y="1066800"/>
            <a:ext cx="3756660" cy="4726305"/>
          </a:xfrm>
        </p:spPr>
        <p:txBody>
          <a:bodyPr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DEFINING THE PROBLEM</a:t>
            </a:r>
            <a:r>
              <a:rPr lang="en-US" sz="4000" dirty="0">
                <a:solidFill>
                  <a:srgbClr val="FFFFFF"/>
                </a:solidFill>
              </a:rPr>
              <a:t/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/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/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GOAL</a:t>
            </a:r>
          </a:p>
        </p:txBody>
      </p:sp>
      <p:cxnSp>
        <p:nvCxnSpPr>
          <p:cNvPr id="23" name="Straight Connector 22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5379" y="1065862"/>
            <a:ext cx="6752140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RAS FAMILY OF G-PROTEINS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rgbClr val="FFFFFF"/>
                </a:solidFill>
              </a:rPr>
              <a:t>UNDRUGGABLE  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rgbClr val="FFFFFF"/>
                </a:solidFill>
              </a:rPr>
              <a:t>LACK OF BINDING POCKETS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rgbClr val="FFFFFF"/>
                </a:solidFill>
              </a:rPr>
              <a:t>UNEXPLORED DYNAMIC STRUCTURE</a:t>
            </a: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IDENTIFY THE SHAPE &amp; LOCATION 		           OF TRANSIENT POCKETS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4" descr="Image result for protein wallpaper"/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67" b="14233"/>
          <a:stretch>
            <a:fillRect/>
          </a:stretch>
        </p:blipFill>
        <p:spPr bwMode="auto">
          <a:xfrm>
            <a:off x="20" y="-10159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SCOPE</a:t>
            </a:r>
          </a:p>
        </p:txBody>
      </p:sp>
      <p:cxnSp>
        <p:nvCxnSpPr>
          <p:cNvPr id="23" name="Straight Connector 19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2820397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Image result for protein wallpaper"/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67" b="14233"/>
          <a:stretch>
            <a:fillRect/>
          </a:stretch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/>
            </a:r>
            <a:br>
              <a:rPr lang="en-US" sz="4000" b="1" dirty="0">
                <a:solidFill>
                  <a:srgbClr val="FFFFFF"/>
                </a:solidFill>
              </a:rPr>
            </a:br>
            <a:r>
              <a:rPr lang="en-US" sz="2400" b="1" dirty="0">
                <a:solidFill>
                  <a:srgbClr val="FFFFFF"/>
                </a:solidFill>
              </a:rPr>
              <a:t>VISUALIZATION</a:t>
            </a:r>
            <a:r>
              <a:rPr lang="en-US" sz="4000" b="1" dirty="0">
                <a:solidFill>
                  <a:srgbClr val="FFFFFF"/>
                </a:solidFill>
              </a:rPr>
              <a:t/>
            </a:r>
            <a:br>
              <a:rPr lang="en-US" sz="4000" b="1" dirty="0">
                <a:solidFill>
                  <a:srgbClr val="FFFFFF"/>
                </a:solidFill>
              </a:rPr>
            </a:br>
            <a:r>
              <a:rPr lang="en-US" sz="1800" dirty="0"/>
              <a:t>20 microsecond long simulation </a:t>
            </a:r>
            <a:br>
              <a:rPr lang="en-US" sz="1800" dirty="0"/>
            </a:br>
            <a:endParaRPr lang="en-US" sz="4000" b="1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screenshot of a cell phon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79093" y="1165738"/>
            <a:ext cx="3122242" cy="21870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 descr="A screenshot of a cell phone&#10;&#10;Description automatically generate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6733" y="3640107"/>
            <a:ext cx="3074706" cy="22658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 descr="A screenshot of a cell phone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9093" y="3640107"/>
            <a:ext cx="3122242" cy="22640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 descr="A screenshot of a cell phone&#10;&#10;Description automatically generated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6733" y="1165738"/>
            <a:ext cx="3016112" cy="21870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Image result for protein wallpaper"/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67" b="14233"/>
          <a:stretch>
            <a:fillRect/>
          </a:stretch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DATA ANALYSIS</a:t>
            </a:r>
            <a:br>
              <a:rPr lang="en-US" sz="4000" b="1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EXAMPLE OF DISCOVERED POCKET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screenshot of a cell phone&#10;&#10;Description automatically generated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6" r="2566"/>
          <a:stretch>
            <a:fillRect/>
          </a:stretch>
        </p:blipFill>
        <p:spPr>
          <a:xfrm>
            <a:off x="4928632" y="2036316"/>
            <a:ext cx="3494054" cy="27853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/>
          <p:cNvSpPr txBox="1"/>
          <p:nvPr/>
        </p:nvSpPr>
        <p:spPr>
          <a:xfrm>
            <a:off x="5065815" y="5024884"/>
            <a:ext cx="3219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POCKET VOLUME OVER TIME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733575" y="5027285"/>
            <a:ext cx="3219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PYMOL RENDERING OF POCKET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9953" y="1724745"/>
            <a:ext cx="2718803" cy="3096939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76</Words>
  <Application>Microsoft Macintosh PowerPoint</Application>
  <PresentationFormat>Widescreen</PresentationFormat>
  <Paragraphs>26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Adobe Ming Std L</vt:lpstr>
      <vt:lpstr>Calibri</vt:lpstr>
      <vt:lpstr>Calibri Light</vt:lpstr>
      <vt:lpstr>Franklin Gothic Book</vt:lpstr>
      <vt:lpstr>Arial</vt:lpstr>
      <vt:lpstr>Office Theme</vt:lpstr>
      <vt:lpstr>POCKET P.</vt:lpstr>
      <vt:lpstr>DEFINING THE PROBLEM   GOAL</vt:lpstr>
      <vt:lpstr>SCOPE</vt:lpstr>
      <vt:lpstr> VISUALIZATION 20 microsecond long simulation  </vt:lpstr>
      <vt:lpstr>DATA ANALYSIS EXAMPLE OF DISCOVERED POCKET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4</dc:title>
  <dc:creator>Yoo, Eunguk</dc:creator>
  <cp:lastModifiedBy>Umberto Ciri</cp:lastModifiedBy>
  <cp:revision>38</cp:revision>
  <dcterms:created xsi:type="dcterms:W3CDTF">2018-11-10T22:36:14Z</dcterms:created>
  <dcterms:modified xsi:type="dcterms:W3CDTF">2018-11-10T22:55:55Z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1033-10.1.0.5707</vt:lpwstr>
  </property>
</Properties>
</file>